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9FC8FC-678B-48B4-AAA1-15E5F894ADC8}" type="datetimeFigureOut">
              <a:rPr lang="tr-TR" smtClean="0"/>
              <a:pPr/>
              <a:t>20.10.2016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333058-0ECC-457C-AF8F-C06FE26A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yned.eba.gov.tr/EBA_Dyne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a.gov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7000924" cy="2428892"/>
          </a:xfrm>
        </p:spPr>
        <p:txBody>
          <a:bodyPr>
            <a:normAutofit fontScale="85000" lnSpcReduction="10000"/>
          </a:bodyPr>
          <a:lstStyle/>
          <a:p>
            <a:endParaRPr lang="tr-TR" sz="4000" b="1" dirty="0" smtClean="0"/>
          </a:p>
          <a:p>
            <a:r>
              <a:rPr lang="tr-TR" sz="4800" b="1" dirty="0" smtClean="0"/>
              <a:t>Sistemde Sınıf Listelerinin Eksik Görünmesi ve Sınıfların Güncellenmesi</a:t>
            </a:r>
            <a:endParaRPr lang="tr-TR" sz="4800" b="1" dirty="0"/>
          </a:p>
        </p:txBody>
      </p:sp>
      <p:pic>
        <p:nvPicPr>
          <p:cNvPr id="5" name="Picture 2" descr="C:\Users\Premium\Desktop\logo-dyn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5980113" cy="2112963"/>
          </a:xfrm>
          <a:prstGeom prst="rect">
            <a:avLst/>
          </a:prstGeom>
          <a:noFill/>
        </p:spPr>
      </p:pic>
      <p:pic>
        <p:nvPicPr>
          <p:cNvPr id="6" name="Picture 1" descr="C:\Users\Premium\Desktop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85794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3600" dirty="0" smtClean="0"/>
              <a:t>Öğrencimizin TC kimlik numarasını yazıp </a:t>
            </a:r>
            <a:r>
              <a:rPr lang="tr-TR" sz="3600" dirty="0" err="1" smtClean="0"/>
              <a:t>EBA’da</a:t>
            </a:r>
            <a:r>
              <a:rPr lang="tr-TR" sz="3600" dirty="0" smtClean="0"/>
              <a:t> sisteme kaydettikten sonra </a:t>
            </a:r>
            <a:r>
              <a:rPr lang="tr-TR" sz="3600" dirty="0" smtClean="0">
                <a:hlinkClick r:id="rId2"/>
              </a:rPr>
              <a:t>http://dyned.eba.gov.tr/EBA_Dyned/</a:t>
            </a:r>
            <a:r>
              <a:rPr lang="tr-TR" sz="3600" dirty="0" smtClean="0"/>
              <a:t> adresine giriyoruz.</a:t>
            </a:r>
            <a:endParaRPr lang="tr-T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b\Desktop\Yeni klasör\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214810" y="5000636"/>
            <a:ext cx="392909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    ‘’Öğrenci veya Öğretmenler İçin 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Kullanıcı Girişi’’ne tıklıyoruz.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b\Desktop\Yeni klasör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14366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143372" y="4429132"/>
            <a:ext cx="392909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    ‘’Sınıflarımı güncelle’’ butonuna   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tıklıyoruz.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b\Desktop\Yeni klasör\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214942" y="3786190"/>
            <a:ext cx="3571900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Sınıflarımızı tek tek seçip güncelledikten sonra öğrencilerimizi de güncelliyoruz.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    Sınıflarımızı ve öğrenci bilgilerimizi güncelledikten sonra </a:t>
            </a:r>
            <a:r>
              <a:rPr lang="tr-TR" sz="3600" b="1" u="sng" dirty="0" err="1" smtClean="0">
                <a:solidFill>
                  <a:srgbClr val="002060"/>
                </a:solidFill>
              </a:rPr>
              <a:t>DynEd</a:t>
            </a:r>
            <a:r>
              <a:rPr lang="tr-TR" sz="3600" b="1" u="sng" dirty="0" smtClean="0">
                <a:solidFill>
                  <a:srgbClr val="002060"/>
                </a:solidFill>
              </a:rPr>
              <a:t> </a:t>
            </a:r>
            <a:r>
              <a:rPr lang="tr-TR" sz="3600" b="1" u="sng" dirty="0" err="1" smtClean="0">
                <a:solidFill>
                  <a:srgbClr val="002060"/>
                </a:solidFill>
              </a:rPr>
              <a:t>Records</a:t>
            </a:r>
            <a:r>
              <a:rPr lang="tr-TR" sz="3600" b="1" u="sng" dirty="0" smtClean="0">
                <a:solidFill>
                  <a:srgbClr val="002060"/>
                </a:solidFill>
              </a:rPr>
              <a:t> </a:t>
            </a:r>
            <a:r>
              <a:rPr lang="tr-TR" sz="3600" b="1" u="sng" dirty="0" err="1" smtClean="0">
                <a:solidFill>
                  <a:srgbClr val="002060"/>
                </a:solidFill>
              </a:rPr>
              <a:t>Manager’a</a:t>
            </a:r>
            <a:r>
              <a:rPr lang="tr-TR" sz="3600" b="1" u="sng" dirty="0" smtClean="0">
                <a:solidFill>
                  <a:srgbClr val="002060"/>
                </a:solidFill>
              </a:rPr>
              <a:t> </a:t>
            </a:r>
            <a:r>
              <a:rPr lang="tr-TR" sz="3600" dirty="0" smtClean="0"/>
              <a:t> yeniden giriş yapıyoruz.</a:t>
            </a:r>
            <a:endParaRPr lang="tr-TR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b\Desktop\Yeni klasör\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b\Desktop\Yeni klasör\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571736" y="2214554"/>
            <a:ext cx="4214842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Listede eksik görünen öğrencilerim artık sistemde görünüyor </a:t>
            </a:r>
            <a:r>
              <a:rPr lang="tr-TR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dirty="0" smtClean="0"/>
              <a:t>    Sisteme yeni kaydettiğimiz öğrencilerimize kullanıcı adı ve şifre almak için daha önceki işlemleri tekrarlıyoruz.</a:t>
            </a:r>
            <a:endParaRPr lang="tr-TR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b\Desktop\Yeni klasör\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b\Desktop\Yeni klasör\1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r>
              <a:rPr lang="tr-TR" dirty="0" smtClean="0"/>
              <a:t>     Öğrenci listelerinin sistemde eksik görünmesi </a:t>
            </a:r>
            <a:r>
              <a:rPr lang="tr-TR" dirty="0" err="1" smtClean="0"/>
              <a:t>DynEd</a:t>
            </a:r>
            <a:r>
              <a:rPr lang="tr-TR" dirty="0" smtClean="0"/>
              <a:t> sistemini uygulamaya çalışan öğretmen arkadaşlarımdan sıklıkla duyduğum bir sorun. Bu nedenle bu konuyla ilgili bir slayt hazırladım. Umarım sorunun giderilmesine yardımcı olur. Hepinize çalışmalarınızda başarılar dilerim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b\Desktop\Yeni klasör\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000364" y="4429132"/>
            <a:ext cx="4214842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Yeni kaydettiğimiz öğrencilerimizin kullanıcı adı ve şifrelerini artık dağıtabiliriz </a:t>
            </a:r>
            <a:r>
              <a:rPr lang="tr-TR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143272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ym typeface="Wingdings" pitchFamily="2" charset="2"/>
              </a:rPr>
              <a:t>Ecem BİLEN</a:t>
            </a:r>
            <a:endParaRPr lang="tr-TR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tr-TR" dirty="0" smtClean="0">
                <a:sym typeface="Wingdings" pitchFamily="2" charset="2"/>
              </a:rPr>
              <a:t>Kars İl Milli Eğitim Müdürlüğü</a:t>
            </a:r>
          </a:p>
          <a:p>
            <a:pPr algn="ctr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eb\Desktop\Yeni klasör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3286116" y="2714620"/>
            <a:ext cx="4429156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    Örneğin; benim sınıfım 20 kişilik, fakat </a:t>
            </a:r>
          </a:p>
          <a:p>
            <a:r>
              <a:rPr lang="tr-TR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b="1" dirty="0" smtClean="0">
                <a:solidFill>
                  <a:schemeClr val="bg1"/>
                </a:solidFill>
                <a:latin typeface="Calibri" pitchFamily="34" charset="0"/>
              </a:rPr>
              <a:t>    listede 16 kişi görünüyor.</a:t>
            </a:r>
          </a:p>
          <a:p>
            <a:endParaRPr lang="tr-TR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000240"/>
            <a:ext cx="8286808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dirty="0" smtClean="0"/>
              <a:t>	</a:t>
            </a:r>
            <a:r>
              <a:rPr lang="tr-TR" sz="3600" dirty="0" err="1" smtClean="0"/>
              <a:t>Records</a:t>
            </a:r>
            <a:r>
              <a:rPr lang="tr-TR" sz="3600" dirty="0" smtClean="0"/>
              <a:t> </a:t>
            </a:r>
            <a:r>
              <a:rPr lang="tr-TR" sz="3600" dirty="0" err="1" smtClean="0"/>
              <a:t>Manager’a</a:t>
            </a:r>
            <a:r>
              <a:rPr lang="tr-TR" sz="3600" dirty="0" smtClean="0"/>
              <a:t> girdiğimizde sınıflarımızdaki öğrencilerimiz eksik görünüyorsa </a:t>
            </a:r>
            <a:r>
              <a:rPr lang="tr-TR" sz="36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www.</a:t>
            </a:r>
            <a:r>
              <a:rPr lang="tr-TR" sz="3600" dirty="0" err="1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eba</a:t>
            </a:r>
            <a:r>
              <a:rPr lang="tr-TR" sz="3600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.gov.tr</a:t>
            </a:r>
            <a:r>
              <a:rPr lang="tr-TR" sz="36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tr-TR" sz="3600" dirty="0" smtClean="0"/>
              <a:t>adresine giriyoruz.</a:t>
            </a:r>
            <a:endParaRPr lang="tr-T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b\Desktop\Yeni klasör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600" b="1" dirty="0" smtClean="0"/>
              <a:t>	Sisteme giriş yaptığımızda sağ üst köşede adımızın üzerine geliyoruz.</a:t>
            </a:r>
          </a:p>
          <a:p>
            <a:pPr>
              <a:buNone/>
            </a:pPr>
            <a:r>
              <a:rPr lang="tr-TR" sz="3600" b="1" dirty="0" smtClean="0"/>
              <a:t>	‘’Öğrenci şifre’’ yazan kısma tıklıyoruz.</a:t>
            </a:r>
            <a:endParaRPr lang="tr-TR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b\Desktop\Yeni klasör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b\Desktop\Yeni klasör\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4714876" y="2857496"/>
            <a:ext cx="4000528" cy="147732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    Öğrencinin TC kimlik numarasını  </a:t>
            </a:r>
          </a:p>
          <a:p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    yazıp ‘’Tamam’’a tıklıyoruz.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b\Desktop\Yeni klasör\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714876" y="3143248"/>
            <a:ext cx="4000528" cy="92333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    Öğrencimiz sisteme kaydedildi.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166</Words>
  <Application>Microsoft Office PowerPoint</Application>
  <PresentationFormat>Ekran Gösterisi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Lucida Sans</vt:lpstr>
      <vt:lpstr>Wingdings</vt:lpstr>
      <vt:lpstr>Wingdings 2</vt:lpstr>
      <vt:lpstr>Wingdings 3</vt:lpstr>
      <vt:lpstr>Güven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kme</cp:lastModifiedBy>
  <cp:revision>21</cp:revision>
  <dcterms:created xsi:type="dcterms:W3CDTF">2014-12-29T07:35:56Z</dcterms:created>
  <dcterms:modified xsi:type="dcterms:W3CDTF">2016-10-20T12:35:43Z</dcterms:modified>
</cp:coreProperties>
</file>